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61F46F-9947-4200-A258-CE402AD38218}" v="31" dt="2026-10-11T14:25:21.260"/>
    <p1510:client id="{9981E391-2A48-41D5-AC2D-6BE326A2E765}" v="3" dt="2026-10-11T14:38:20.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Antonietta Lucatuorto" userId="86347cb1fa3de2c7" providerId="LiveId" clId="{1F5A3FB1-4C9A-460A-A46A-2B3B5B1AFCB4}"/>
    <pc:docChg chg="custSel modSld">
      <pc:chgData name="Maria Antonietta Lucatuorto" userId="86347cb1fa3de2c7" providerId="LiveId" clId="{1F5A3FB1-4C9A-460A-A46A-2B3B5B1AFCB4}" dt="2026-10-11T14:38:20.437" v="348"/>
      <pc:docMkLst>
        <pc:docMk/>
      </pc:docMkLst>
      <pc:sldChg chg="addSp delSp modSp mod modAnim">
        <pc:chgData name="Maria Antonietta Lucatuorto" userId="86347cb1fa3de2c7" providerId="LiveId" clId="{1F5A3FB1-4C9A-460A-A46A-2B3B5B1AFCB4}" dt="2026-10-11T14:38:20.437" v="348"/>
        <pc:sldMkLst>
          <pc:docMk/>
          <pc:sldMk cId="3541991520" sldId="256"/>
        </pc:sldMkLst>
        <pc:spChg chg="mod">
          <ac:chgData name="Maria Antonietta Lucatuorto" userId="86347cb1fa3de2c7" providerId="LiveId" clId="{1F5A3FB1-4C9A-460A-A46A-2B3B5B1AFCB4}" dt="2026-10-11T14:25:21.260" v="333" actId="115"/>
          <ac:spMkLst>
            <pc:docMk/>
            <pc:sldMk cId="3541991520" sldId="256"/>
            <ac:spMk id="3" creationId="{39AC167A-6641-4696-B8FE-29A548D956A6}"/>
          </ac:spMkLst>
        </pc:spChg>
        <pc:picChg chg="add mod">
          <ac:chgData name="Maria Antonietta Lucatuorto" userId="86347cb1fa3de2c7" providerId="LiveId" clId="{1F5A3FB1-4C9A-460A-A46A-2B3B5B1AFCB4}" dt="2026-10-11T14:01:07.258" v="7" actId="14100"/>
          <ac:picMkLst>
            <pc:docMk/>
            <pc:sldMk cId="3541991520" sldId="256"/>
            <ac:picMk id="4" creationId="{D713BC55-C9F1-81D5-2ECC-E8CDF50BA30A}"/>
          </ac:picMkLst>
        </pc:picChg>
        <pc:picChg chg="del">
          <ac:chgData name="Maria Antonietta Lucatuorto" userId="86347cb1fa3de2c7" providerId="LiveId" clId="{1F5A3FB1-4C9A-460A-A46A-2B3B5B1AFCB4}" dt="2026-10-11T14:00:31.751" v="0" actId="478"/>
          <ac:picMkLst>
            <pc:docMk/>
            <pc:sldMk cId="3541991520" sldId="256"/>
            <ac:picMk id="5" creationId="{24C0923C-A807-832A-B234-EE175FF18EF4}"/>
          </ac:picMkLst>
        </pc:picChg>
      </pc:sldChg>
      <pc:sldChg chg="addSp delSp modSp mod">
        <pc:chgData name="Maria Antonietta Lucatuorto" userId="86347cb1fa3de2c7" providerId="LiveId" clId="{1F5A3FB1-4C9A-460A-A46A-2B3B5B1AFCB4}" dt="2026-10-11T14:06:10.738" v="38" actId="20577"/>
        <pc:sldMkLst>
          <pc:docMk/>
          <pc:sldMk cId="44848499" sldId="257"/>
        </pc:sldMkLst>
        <pc:spChg chg="mod">
          <ac:chgData name="Maria Antonietta Lucatuorto" userId="86347cb1fa3de2c7" providerId="LiveId" clId="{1F5A3FB1-4C9A-460A-A46A-2B3B5B1AFCB4}" dt="2026-10-11T14:06:10.738" v="38" actId="20577"/>
          <ac:spMkLst>
            <pc:docMk/>
            <pc:sldMk cId="44848499" sldId="257"/>
            <ac:spMk id="3" creationId="{39AC167A-6641-4696-B8FE-29A548D956A6}"/>
          </ac:spMkLst>
        </pc:spChg>
        <pc:picChg chg="add mod">
          <ac:chgData name="Maria Antonietta Lucatuorto" userId="86347cb1fa3de2c7" providerId="LiveId" clId="{1F5A3FB1-4C9A-460A-A46A-2B3B5B1AFCB4}" dt="2026-10-11T14:04:40.357" v="14" actId="1076"/>
          <ac:picMkLst>
            <pc:docMk/>
            <pc:sldMk cId="44848499" sldId="257"/>
            <ac:picMk id="4" creationId="{19D42370-8033-4385-569E-EFBB1416E199}"/>
          </ac:picMkLst>
        </pc:picChg>
        <pc:picChg chg="del">
          <ac:chgData name="Maria Antonietta Lucatuorto" userId="86347cb1fa3de2c7" providerId="LiveId" clId="{1F5A3FB1-4C9A-460A-A46A-2B3B5B1AFCB4}" dt="2026-10-11T14:04:02.752" v="8" actId="478"/>
          <ac:picMkLst>
            <pc:docMk/>
            <pc:sldMk cId="44848499" sldId="257"/>
            <ac:picMk id="5" creationId="{515EFD97-08C7-45D1-6ED2-90E988AD538F}"/>
          </ac:picMkLst>
        </pc:picChg>
      </pc:sldChg>
      <pc:sldChg chg="addSp delSp modSp mod">
        <pc:chgData name="Maria Antonietta Lucatuorto" userId="86347cb1fa3de2c7" providerId="LiveId" clId="{1F5A3FB1-4C9A-460A-A46A-2B3B5B1AFCB4}" dt="2026-10-11T14:26:45.504" v="345" actId="20577"/>
        <pc:sldMkLst>
          <pc:docMk/>
          <pc:sldMk cId="3999953253" sldId="258"/>
        </pc:sldMkLst>
        <pc:spChg chg="mod">
          <ac:chgData name="Maria Antonietta Lucatuorto" userId="86347cb1fa3de2c7" providerId="LiveId" clId="{1F5A3FB1-4C9A-460A-A46A-2B3B5B1AFCB4}" dt="2026-10-11T14:26:45.504" v="345" actId="20577"/>
          <ac:spMkLst>
            <pc:docMk/>
            <pc:sldMk cId="3999953253" sldId="258"/>
            <ac:spMk id="3" creationId="{39AC167A-6641-4696-B8FE-29A548D956A6}"/>
          </ac:spMkLst>
        </pc:spChg>
        <pc:spChg chg="mod">
          <ac:chgData name="Maria Antonietta Lucatuorto" userId="86347cb1fa3de2c7" providerId="LiveId" clId="{1F5A3FB1-4C9A-460A-A46A-2B3B5B1AFCB4}" dt="2026-10-11T14:10:33.236" v="112" actId="6549"/>
          <ac:spMkLst>
            <pc:docMk/>
            <pc:sldMk cId="3999953253" sldId="258"/>
            <ac:spMk id="37" creationId="{8E2FC9DB-98FB-4C76-AA88-FE0B43309841}"/>
          </ac:spMkLst>
        </pc:spChg>
        <pc:picChg chg="add mod">
          <ac:chgData name="Maria Antonietta Lucatuorto" userId="86347cb1fa3de2c7" providerId="LiveId" clId="{1F5A3FB1-4C9A-460A-A46A-2B3B5B1AFCB4}" dt="2026-10-11T14:11:00.316" v="114" actId="1076"/>
          <ac:picMkLst>
            <pc:docMk/>
            <pc:sldMk cId="3999953253" sldId="258"/>
            <ac:picMk id="4" creationId="{C24458EA-F235-0A65-0E15-EC9999EEB6B0}"/>
          </ac:picMkLst>
        </pc:picChg>
        <pc:picChg chg="del">
          <ac:chgData name="Maria Antonietta Lucatuorto" userId="86347cb1fa3de2c7" providerId="LiveId" clId="{1F5A3FB1-4C9A-460A-A46A-2B3B5B1AFCB4}" dt="2026-10-11T14:07:57.872" v="90" actId="478"/>
          <ac:picMkLst>
            <pc:docMk/>
            <pc:sldMk cId="3999953253" sldId="258"/>
            <ac:picMk id="6" creationId="{9D8219C5-6F66-59AE-21B9-083F1DD892A4}"/>
          </ac:picMkLst>
        </pc:picChg>
      </pc:sldChg>
      <pc:sldChg chg="addSp delSp modSp mod">
        <pc:chgData name="Maria Antonietta Lucatuorto" userId="86347cb1fa3de2c7" providerId="LiveId" clId="{1F5A3FB1-4C9A-460A-A46A-2B3B5B1AFCB4}" dt="2026-10-11T14:11:55.942" v="126" actId="20577"/>
        <pc:sldMkLst>
          <pc:docMk/>
          <pc:sldMk cId="4202187627" sldId="259"/>
        </pc:sldMkLst>
        <pc:spChg chg="mod">
          <ac:chgData name="Maria Antonietta Lucatuorto" userId="86347cb1fa3de2c7" providerId="LiveId" clId="{1F5A3FB1-4C9A-460A-A46A-2B3B5B1AFCB4}" dt="2026-10-11T14:11:55.942" v="126" actId="20577"/>
          <ac:spMkLst>
            <pc:docMk/>
            <pc:sldMk cId="4202187627" sldId="259"/>
            <ac:spMk id="3" creationId="{39AC167A-6641-4696-B8FE-29A548D956A6}"/>
          </ac:spMkLst>
        </pc:spChg>
        <pc:picChg chg="del">
          <ac:chgData name="Maria Antonietta Lucatuorto" userId="86347cb1fa3de2c7" providerId="LiveId" clId="{1F5A3FB1-4C9A-460A-A46A-2B3B5B1AFCB4}" dt="2026-10-11T14:11:22.958" v="116" actId="478"/>
          <ac:picMkLst>
            <pc:docMk/>
            <pc:sldMk cId="4202187627" sldId="259"/>
            <ac:picMk id="4" creationId="{1DB49F63-5562-ACA3-0054-69610C234BF5}"/>
          </ac:picMkLst>
        </pc:picChg>
        <pc:picChg chg="add mod">
          <ac:chgData name="Maria Antonietta Lucatuorto" userId="86347cb1fa3de2c7" providerId="LiveId" clId="{1F5A3FB1-4C9A-460A-A46A-2B3B5B1AFCB4}" dt="2026-10-11T14:11:39.381" v="122" actId="1076"/>
          <ac:picMkLst>
            <pc:docMk/>
            <pc:sldMk cId="4202187627" sldId="259"/>
            <ac:picMk id="5" creationId="{F4C8ED5C-2BFA-9D96-9DE0-0D5C906870A3}"/>
          </ac:picMkLst>
        </pc:picChg>
      </pc:sldChg>
      <pc:sldChg chg="addSp delSp modSp mod">
        <pc:chgData name="Maria Antonietta Lucatuorto" userId="86347cb1fa3de2c7" providerId="LiveId" clId="{1F5A3FB1-4C9A-460A-A46A-2B3B5B1AFCB4}" dt="2026-10-11T14:19:21.912" v="289" actId="20577"/>
        <pc:sldMkLst>
          <pc:docMk/>
          <pc:sldMk cId="991624262" sldId="261"/>
        </pc:sldMkLst>
        <pc:spChg chg="mod">
          <ac:chgData name="Maria Antonietta Lucatuorto" userId="86347cb1fa3de2c7" providerId="LiveId" clId="{1F5A3FB1-4C9A-460A-A46A-2B3B5B1AFCB4}" dt="2026-10-11T14:16:29.067" v="198" actId="1076"/>
          <ac:spMkLst>
            <pc:docMk/>
            <pc:sldMk cId="991624262" sldId="261"/>
            <ac:spMk id="2" creationId="{28F35381-2812-4AA9-A71C-EF826F541FC6}"/>
          </ac:spMkLst>
        </pc:spChg>
        <pc:spChg chg="mod">
          <ac:chgData name="Maria Antonietta Lucatuorto" userId="86347cb1fa3de2c7" providerId="LiveId" clId="{1F5A3FB1-4C9A-460A-A46A-2B3B5B1AFCB4}" dt="2026-10-11T14:19:21.912" v="289" actId="20577"/>
          <ac:spMkLst>
            <pc:docMk/>
            <pc:sldMk cId="991624262" sldId="261"/>
            <ac:spMk id="3" creationId="{39AC167A-6641-4696-B8FE-29A548D956A6}"/>
          </ac:spMkLst>
        </pc:spChg>
        <pc:picChg chg="add mod">
          <ac:chgData name="Maria Antonietta Lucatuorto" userId="86347cb1fa3de2c7" providerId="LiveId" clId="{1F5A3FB1-4C9A-460A-A46A-2B3B5B1AFCB4}" dt="2026-10-11T14:13:01.911" v="132" actId="1076"/>
          <ac:picMkLst>
            <pc:docMk/>
            <pc:sldMk cId="991624262" sldId="261"/>
            <ac:picMk id="4" creationId="{98D258FB-8AF5-11C2-5E32-0736999095AE}"/>
          </ac:picMkLst>
        </pc:picChg>
        <pc:picChg chg="del">
          <ac:chgData name="Maria Antonietta Lucatuorto" userId="86347cb1fa3de2c7" providerId="LiveId" clId="{1F5A3FB1-4C9A-460A-A46A-2B3B5B1AFCB4}" dt="2026-10-11T14:11:13.111" v="115" actId="478"/>
          <ac:picMkLst>
            <pc:docMk/>
            <pc:sldMk cId="991624262" sldId="261"/>
            <ac:picMk id="10" creationId="{EBBC98C3-34CA-90C8-CA7E-0198ED90A4F1}"/>
          </ac:picMkLst>
        </pc:picChg>
      </pc:sldChg>
      <pc:sldChg chg="addSp delSp modSp mod modAnim">
        <pc:chgData name="Maria Antonietta Lucatuorto" userId="86347cb1fa3de2c7" providerId="LiveId" clId="{1F5A3FB1-4C9A-460A-A46A-2B3B5B1AFCB4}" dt="2026-10-11T14:37:49.962" v="347"/>
        <pc:sldMkLst>
          <pc:docMk/>
          <pc:sldMk cId="229003625" sldId="262"/>
        </pc:sldMkLst>
        <pc:picChg chg="del">
          <ac:chgData name="Maria Antonietta Lucatuorto" userId="86347cb1fa3de2c7" providerId="LiveId" clId="{1F5A3FB1-4C9A-460A-A46A-2B3B5B1AFCB4}" dt="2026-10-11T14:19:43.846" v="290" actId="478"/>
          <ac:picMkLst>
            <pc:docMk/>
            <pc:sldMk cId="229003625" sldId="262"/>
            <ac:picMk id="4" creationId="{A24EE844-B168-2246-F977-349E631D5B6A}"/>
          </ac:picMkLst>
        </pc:picChg>
        <pc:picChg chg="add mod">
          <ac:chgData name="Maria Antonietta Lucatuorto" userId="86347cb1fa3de2c7" providerId="LiveId" clId="{1F5A3FB1-4C9A-460A-A46A-2B3B5B1AFCB4}" dt="2026-10-11T14:22:48.736" v="299" actId="1076"/>
          <ac:picMkLst>
            <pc:docMk/>
            <pc:sldMk cId="229003625" sldId="262"/>
            <ac:picMk id="5" creationId="{64980CF1-F81A-BEEB-7D9F-114D8730357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8B4706-7CA2-4CE0-8D49-0C5C8B24232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1F57967-A976-4E54-B6A7-9F22E088A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F08430B-96BC-41A6-9F87-A838FD0ECABA}"/>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5" name="Segnaposto piè di pagina 4">
            <a:extLst>
              <a:ext uri="{FF2B5EF4-FFF2-40B4-BE49-F238E27FC236}">
                <a16:creationId xmlns:a16="http://schemas.microsoft.com/office/drawing/2014/main" id="{8EA7AD7D-4A27-4E78-9328-83F76DCB68E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AF9379D-C8DA-4853-9BE0-113A3F7F2A81}"/>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4121408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919B65-F70F-4BBF-B81F-B9B9AE87B8F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51F379D-B692-4AB9-80DA-8AEDC990773E}"/>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F8D88AA-D009-403B-A761-746BCFB2FEC2}"/>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5" name="Segnaposto piè di pagina 4">
            <a:extLst>
              <a:ext uri="{FF2B5EF4-FFF2-40B4-BE49-F238E27FC236}">
                <a16:creationId xmlns:a16="http://schemas.microsoft.com/office/drawing/2014/main" id="{1B6C4664-BEBA-42A4-B112-6BABF9D4F0E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128F1D0-5687-4CEC-992F-FDFBA07BD93E}"/>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345663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48EAD2-16C0-4CFD-9217-CC89103EB7A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9D47AA76-31B2-455E-84BF-37470785F8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3C64EE6-83F2-42E1-9B39-A8887BF641E3}"/>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5" name="Segnaposto piè di pagina 4">
            <a:extLst>
              <a:ext uri="{FF2B5EF4-FFF2-40B4-BE49-F238E27FC236}">
                <a16:creationId xmlns:a16="http://schemas.microsoft.com/office/drawing/2014/main" id="{402A86B5-742A-4FD8-83EF-F5BA287AD87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AB6AFBF-0D7D-4D45-B405-F1C0CFD31797}"/>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1677073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04D498-C07A-4C91-A8F6-2B7ACF1B730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A8CB557-66E0-4E8F-9E8E-8127E0D4E7D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38C5E31-2E99-4E3A-ABF6-055B7E70EEE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C1C83D5-179C-466E-AD61-B39E9C319F2A}"/>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6" name="Segnaposto piè di pagina 5">
            <a:extLst>
              <a:ext uri="{FF2B5EF4-FFF2-40B4-BE49-F238E27FC236}">
                <a16:creationId xmlns:a16="http://schemas.microsoft.com/office/drawing/2014/main" id="{B4E7A488-4E9D-450B-A109-A921B1BF939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DC5AAA7-20FE-4DCE-B176-596FD78E9312}"/>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320689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DDE74-32F0-47B5-8D6A-0CBCE45AAF9E}"/>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A8CB30A-9977-4EFD-9B31-5A57CD69BC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EAF10101-1B2A-45FF-8000-32F86A2062C7}"/>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FAA662B-1011-4CCB-9471-95AF02310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8A2958C-F6CB-4FB3-BCE7-13C8EEF57DB9}"/>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A6E4DF9-629A-4CEB-897C-3C0FBCC7F3F1}"/>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8" name="Segnaposto piè di pagina 7">
            <a:extLst>
              <a:ext uri="{FF2B5EF4-FFF2-40B4-BE49-F238E27FC236}">
                <a16:creationId xmlns:a16="http://schemas.microsoft.com/office/drawing/2014/main" id="{9D64B36A-D5C7-48C2-94A2-D2DDFCE5396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DAF5256-4679-48A3-B662-B4F7028056E7}"/>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126764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9CFA24-FE2A-484B-900B-7EEC7379575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9CFEAC8-F7E3-48F0-AA82-66BDF7603232}"/>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4" name="Segnaposto piè di pagina 3">
            <a:extLst>
              <a:ext uri="{FF2B5EF4-FFF2-40B4-BE49-F238E27FC236}">
                <a16:creationId xmlns:a16="http://schemas.microsoft.com/office/drawing/2014/main" id="{32C17ACB-D3C9-45A9-B52A-9F26D74BDB1C}"/>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B8FE61B-2C3B-49FA-9080-AF263CD3EC7E}"/>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1372977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FE8DC49-EBA2-4C53-AF2E-38BA10DCE6C7}"/>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3" name="Segnaposto piè di pagina 2">
            <a:extLst>
              <a:ext uri="{FF2B5EF4-FFF2-40B4-BE49-F238E27FC236}">
                <a16:creationId xmlns:a16="http://schemas.microsoft.com/office/drawing/2014/main" id="{91D518DC-4D3F-4152-B386-A6E7EE621F4B}"/>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5298F68-BB26-4A3F-B05A-B34866A7FF3B}"/>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1580937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BEC1E9-94EE-4CBD-9913-91F6145AFB5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9F43863-2B7A-4A87-B07D-E9DD6BC58A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482F1A4-629F-4E84-8840-5C94913C1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632DCCF-7A76-45B6-B813-734F1D4CD937}"/>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6" name="Segnaposto piè di pagina 5">
            <a:extLst>
              <a:ext uri="{FF2B5EF4-FFF2-40B4-BE49-F238E27FC236}">
                <a16:creationId xmlns:a16="http://schemas.microsoft.com/office/drawing/2014/main" id="{D81C72BA-868C-4F45-8319-3B66834746C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06CAC9E-CE59-45FB-8244-A061AD8CAC2D}"/>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3331061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170C4C-35D9-4FF0-93C2-F59ACC168F1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5ADCC59-F42F-4189-9002-AB51608E7A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45F4EE83-F54A-4723-AB3F-A0950480B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9194942-6543-4386-9265-7275CF28844F}"/>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6" name="Segnaposto piè di pagina 5">
            <a:extLst>
              <a:ext uri="{FF2B5EF4-FFF2-40B4-BE49-F238E27FC236}">
                <a16:creationId xmlns:a16="http://schemas.microsoft.com/office/drawing/2014/main" id="{5537ADE2-8C8D-4BCF-BA9B-6482091D97D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2D28538-AD93-4BF0-A22A-13330EB969B3}"/>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2789614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F55F5A-B507-454F-8430-4A9C2697D8A3}"/>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234F9C2D-EF57-44C4-BB6D-3809D090A8D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36FECB4-665B-483C-B1CE-7CF721045409}"/>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5" name="Segnaposto piè di pagina 4">
            <a:extLst>
              <a:ext uri="{FF2B5EF4-FFF2-40B4-BE49-F238E27FC236}">
                <a16:creationId xmlns:a16="http://schemas.microsoft.com/office/drawing/2014/main" id="{CC827EA1-4D5F-4BE3-9994-8D16198BCA7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EC461E-46AB-4F95-8924-C1161CF35777}"/>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1308806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FC41320-ABF7-48D7-B93C-21D37C712239}"/>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CF24E7E-49DD-46C0-B3A9-8CC3A1A1BF1F}"/>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029B6B9-4E55-4F93-9A5F-DC169E1E9418}"/>
              </a:ext>
            </a:extLst>
          </p:cNvPr>
          <p:cNvSpPr>
            <a:spLocks noGrp="1"/>
          </p:cNvSpPr>
          <p:nvPr>
            <p:ph type="dt" sz="half" idx="10"/>
          </p:nvPr>
        </p:nvSpPr>
        <p:spPr/>
        <p:txBody>
          <a:bodyPr/>
          <a:lstStyle/>
          <a:p>
            <a:fld id="{C388E7BB-ACF2-4B96-8059-2C4006F26A04}" type="datetimeFigureOut">
              <a:rPr lang="it-IT" smtClean="0"/>
              <a:t>11/10/2026</a:t>
            </a:fld>
            <a:endParaRPr lang="it-IT"/>
          </a:p>
        </p:txBody>
      </p:sp>
      <p:sp>
        <p:nvSpPr>
          <p:cNvPr id="5" name="Segnaposto piè di pagina 4">
            <a:extLst>
              <a:ext uri="{FF2B5EF4-FFF2-40B4-BE49-F238E27FC236}">
                <a16:creationId xmlns:a16="http://schemas.microsoft.com/office/drawing/2014/main" id="{15CEB3D2-2EAA-4A10-980F-B615F6D1564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DCDAB30-F16B-48E4-9699-22F890718DCA}"/>
              </a:ext>
            </a:extLst>
          </p:cNvPr>
          <p:cNvSpPr>
            <a:spLocks noGrp="1"/>
          </p:cNvSpPr>
          <p:nvPr>
            <p:ph type="sldNum" sz="quarter" idx="12"/>
          </p:nvPr>
        </p:nvSpPr>
        <p:spPr/>
        <p:txBody>
          <a:bodyPr/>
          <a:lstStyle/>
          <a:p>
            <a:fld id="{8AB0785E-C892-46FD-A5CE-12C153E867FF}" type="slidenum">
              <a:rPr lang="it-IT" smtClean="0"/>
              <a:t>‹N›</a:t>
            </a:fld>
            <a:endParaRPr lang="it-IT"/>
          </a:p>
        </p:txBody>
      </p:sp>
    </p:spTree>
    <p:extLst>
      <p:ext uri="{BB962C8B-B14F-4D97-AF65-F5344CB8AC3E}">
        <p14:creationId xmlns:p14="http://schemas.microsoft.com/office/powerpoint/2010/main" val="1977897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D67E05A-FD71-4302-9CCD-95CD5AC7F3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2EF880C-FD5E-43D6-8BDE-D4BD473D1F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ECE8DA8-E20D-48EA-B091-7014800E83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88E7BB-ACF2-4B96-8059-2C4006F26A04}" type="datetimeFigureOut">
              <a:rPr lang="it-IT" smtClean="0"/>
              <a:t>11/10/2026</a:t>
            </a:fld>
            <a:endParaRPr lang="it-IT"/>
          </a:p>
        </p:txBody>
      </p:sp>
      <p:sp>
        <p:nvSpPr>
          <p:cNvPr id="5" name="Segnaposto piè di pagina 4">
            <a:extLst>
              <a:ext uri="{FF2B5EF4-FFF2-40B4-BE49-F238E27FC236}">
                <a16:creationId xmlns:a16="http://schemas.microsoft.com/office/drawing/2014/main" id="{363FCB6A-3DDF-45BA-8AC0-6713996998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7AA9EE61-501B-4BB0-B94F-9CE53FEBF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B0785E-C892-46FD-A5CE-12C153E867FF}" type="slidenum">
              <a:rPr lang="it-IT" smtClean="0"/>
              <a:t>‹N›</a:t>
            </a:fld>
            <a:endParaRPr lang="it-IT"/>
          </a:p>
        </p:txBody>
      </p:sp>
    </p:spTree>
    <p:extLst>
      <p:ext uri="{BB962C8B-B14F-4D97-AF65-F5344CB8AC3E}">
        <p14:creationId xmlns:p14="http://schemas.microsoft.com/office/powerpoint/2010/main" val="3324114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9A1A83B-85F4-924D-1B53-73274788D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1868"/>
          <a:stretch>
            <a:fillRect/>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28F35381-2812-4AA9-A71C-EF826F541FC6}"/>
              </a:ext>
            </a:extLst>
          </p:cNvPr>
          <p:cNvSpPr>
            <a:spLocks noGrp="1"/>
          </p:cNvSpPr>
          <p:nvPr>
            <p:ph type="ctrTitle"/>
          </p:nvPr>
        </p:nvSpPr>
        <p:spPr>
          <a:xfrm>
            <a:off x="6343650" y="3962400"/>
            <a:ext cx="5505814" cy="1690409"/>
          </a:xfrm>
        </p:spPr>
        <p:txBody>
          <a:bodyPr anchor="b">
            <a:normAutofit/>
          </a:bodyPr>
          <a:lstStyle/>
          <a:p>
            <a:pPr algn="l"/>
            <a:r>
              <a:rPr lang="it-IT" sz="3400" dirty="0"/>
              <a:t>INIZIATIVA NAZIONALE DI EDUCAZIONE E PROMOZIONE DELLA LETTURA</a:t>
            </a:r>
          </a:p>
        </p:txBody>
      </p:sp>
      <p:sp>
        <p:nvSpPr>
          <p:cNvPr id="3" name="Sottotitolo 2">
            <a:extLst>
              <a:ext uri="{FF2B5EF4-FFF2-40B4-BE49-F238E27FC236}">
                <a16:creationId xmlns:a16="http://schemas.microsoft.com/office/drawing/2014/main" id="{39AC167A-6641-4696-B8FE-29A548D956A6}"/>
              </a:ext>
            </a:extLst>
          </p:cNvPr>
          <p:cNvSpPr>
            <a:spLocks noGrp="1"/>
          </p:cNvSpPr>
          <p:nvPr>
            <p:ph type="subTitle" idx="1"/>
          </p:nvPr>
        </p:nvSpPr>
        <p:spPr>
          <a:xfrm>
            <a:off x="6343650" y="5709565"/>
            <a:ext cx="5395975" cy="1148415"/>
          </a:xfrm>
        </p:spPr>
        <p:txBody>
          <a:bodyPr>
            <a:normAutofit/>
          </a:bodyPr>
          <a:lstStyle/>
          <a:p>
            <a:r>
              <a:rPr lang="it-IT" sz="2000" i="1" dirty="0"/>
              <a:t>è la più grande raccolta di libri a sostegno delle biblioteche scolastiche</a:t>
            </a:r>
          </a:p>
          <a:p>
            <a:r>
              <a:rPr lang="it-IT" sz="2000" i="1" dirty="0"/>
              <a:t> </a:t>
            </a:r>
            <a:r>
              <a:rPr lang="it-IT" sz="2000" b="1" i="1" u="sng" dirty="0">
                <a:solidFill>
                  <a:srgbClr val="FF0000"/>
                </a:solidFill>
              </a:rPr>
              <a:t>una comunità che cresce</a:t>
            </a:r>
          </a:p>
        </p:txBody>
      </p:sp>
      <p:pic>
        <p:nvPicPr>
          <p:cNvPr id="4" name="Immagine 3">
            <a:extLst>
              <a:ext uri="{FF2B5EF4-FFF2-40B4-BE49-F238E27FC236}">
                <a16:creationId xmlns:a16="http://schemas.microsoft.com/office/drawing/2014/main" id="{D713BC55-C9F1-81D5-2ECC-E8CDF50BA30A}"/>
              </a:ext>
            </a:extLst>
          </p:cNvPr>
          <p:cNvPicPr>
            <a:picLocks noChangeAspect="1"/>
          </p:cNvPicPr>
          <p:nvPr/>
        </p:nvPicPr>
        <p:blipFill>
          <a:blip r:embed="rId3"/>
          <a:stretch>
            <a:fillRect/>
          </a:stretch>
        </p:blipFill>
        <p:spPr>
          <a:xfrm>
            <a:off x="7837714" y="-4"/>
            <a:ext cx="4260979" cy="3917287"/>
          </a:xfrm>
          <a:prstGeom prst="rect">
            <a:avLst/>
          </a:prstGeom>
        </p:spPr>
      </p:pic>
    </p:spTree>
    <p:extLst>
      <p:ext uri="{BB962C8B-B14F-4D97-AF65-F5344CB8AC3E}">
        <p14:creationId xmlns:p14="http://schemas.microsoft.com/office/powerpoint/2010/main" val="354199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8F35381-2812-4AA9-A71C-EF826F541FC6}"/>
              </a:ext>
            </a:extLst>
          </p:cNvPr>
          <p:cNvSpPr>
            <a:spLocks noGrp="1"/>
          </p:cNvSpPr>
          <p:nvPr>
            <p:ph type="ctrTitle"/>
          </p:nvPr>
        </p:nvSpPr>
        <p:spPr>
          <a:xfrm>
            <a:off x="728679" y="440996"/>
            <a:ext cx="5505433" cy="867039"/>
          </a:xfrm>
        </p:spPr>
        <p:txBody>
          <a:bodyPr>
            <a:normAutofit/>
          </a:bodyPr>
          <a:lstStyle/>
          <a:p>
            <a:r>
              <a:rPr lang="it-IT" sz="3600" dirty="0">
                <a:solidFill>
                  <a:srgbClr val="FF0000"/>
                </a:solidFill>
                <a:latin typeface="Cooper Black" panose="020B0604020202020204" pitchFamily="18" charset="0"/>
              </a:rPr>
              <a:t>DI COSA SI TRATTA</a:t>
            </a:r>
          </a:p>
        </p:txBody>
      </p:sp>
      <p:sp>
        <p:nvSpPr>
          <p:cNvPr id="3" name="Sottotitolo 2">
            <a:extLst>
              <a:ext uri="{FF2B5EF4-FFF2-40B4-BE49-F238E27FC236}">
                <a16:creationId xmlns:a16="http://schemas.microsoft.com/office/drawing/2014/main" id="{39AC167A-6641-4696-B8FE-29A548D956A6}"/>
              </a:ext>
            </a:extLst>
          </p:cNvPr>
          <p:cNvSpPr>
            <a:spLocks noGrp="1"/>
          </p:cNvSpPr>
          <p:nvPr>
            <p:ph type="subTitle" idx="1"/>
          </p:nvPr>
        </p:nvSpPr>
        <p:spPr>
          <a:xfrm>
            <a:off x="358313" y="2008634"/>
            <a:ext cx="3671128" cy="4408370"/>
          </a:xfrm>
        </p:spPr>
        <p:txBody>
          <a:bodyPr>
            <a:noAutofit/>
          </a:bodyPr>
          <a:lstStyle/>
          <a:p>
            <a:r>
              <a:rPr lang="it-IT" b="0" i="0" dirty="0">
                <a:solidFill>
                  <a:schemeClr val="bg1"/>
                </a:solidFill>
                <a:effectLst/>
                <a:latin typeface="Muli"/>
              </a:rPr>
              <a:t>Grazie all’energia, all’impegno e alla passione di insegnanti, librai, studenti ed editori, e del pubblico che ha contribuito al successo di #ioleggoperché, finora sono stati </a:t>
            </a:r>
            <a:r>
              <a:rPr lang="it-IT" b="1" i="0" dirty="0">
                <a:solidFill>
                  <a:schemeClr val="bg1"/>
                </a:solidFill>
                <a:effectLst/>
                <a:latin typeface="Muli"/>
              </a:rPr>
              <a:t>donati alle scuole quattro milioni e mezzo di</a:t>
            </a:r>
            <a:r>
              <a:rPr lang="it-IT" b="0" i="0" dirty="0">
                <a:solidFill>
                  <a:schemeClr val="bg1"/>
                </a:solidFill>
                <a:effectLst/>
                <a:latin typeface="Muli"/>
              </a:rPr>
              <a:t> </a:t>
            </a:r>
            <a:r>
              <a:rPr lang="it-IT" b="1" i="0" dirty="0">
                <a:solidFill>
                  <a:schemeClr val="bg1"/>
                </a:solidFill>
                <a:effectLst/>
                <a:latin typeface="Muli"/>
              </a:rPr>
              <a:t>libri</a:t>
            </a:r>
            <a:r>
              <a:rPr lang="it-IT" b="0" i="0" dirty="0">
                <a:solidFill>
                  <a:schemeClr val="bg1"/>
                </a:solidFill>
                <a:effectLst/>
                <a:latin typeface="Muli"/>
              </a:rPr>
              <a:t>, che oggi arricchiscono il patrimonio librario delle biblioteche scolastiche di tutta Italia.</a:t>
            </a:r>
            <a:endParaRPr lang="it-IT" dirty="0">
              <a:solidFill>
                <a:schemeClr val="bg1"/>
              </a:solidFill>
            </a:endParaRPr>
          </a:p>
        </p:txBody>
      </p:sp>
      <p:cxnSp>
        <p:nvCxnSpPr>
          <p:cNvPr id="20" name="Straight Connector 10">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FB8E6CF-61A1-4A48-ADE0-5AE823AF1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ottotitolo 2">
            <a:extLst>
              <a:ext uri="{FF2B5EF4-FFF2-40B4-BE49-F238E27FC236}">
                <a16:creationId xmlns:a16="http://schemas.microsoft.com/office/drawing/2014/main" id="{8E2FC9DB-98FB-4C76-AA88-FE0B43309841}"/>
              </a:ext>
            </a:extLst>
          </p:cNvPr>
          <p:cNvSpPr txBox="1">
            <a:spLocks/>
          </p:cNvSpPr>
          <p:nvPr/>
        </p:nvSpPr>
        <p:spPr>
          <a:xfrm>
            <a:off x="7384000" y="3862519"/>
            <a:ext cx="4412970" cy="252367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i="1" dirty="0">
                <a:solidFill>
                  <a:schemeClr val="bg1"/>
                </a:solidFill>
                <a:latin typeface="Muli"/>
              </a:rPr>
              <a:t>O</a:t>
            </a:r>
            <a:r>
              <a:rPr lang="it-IT" b="0" i="1" dirty="0">
                <a:solidFill>
                  <a:schemeClr val="bg1"/>
                </a:solidFill>
                <a:effectLst/>
                <a:latin typeface="Muli"/>
              </a:rPr>
              <a:t>rganizzata dall'</a:t>
            </a:r>
            <a:r>
              <a:rPr lang="it-IT" b="1" i="1" dirty="0">
                <a:solidFill>
                  <a:schemeClr val="bg1"/>
                </a:solidFill>
                <a:effectLst/>
                <a:latin typeface="Muli"/>
              </a:rPr>
              <a:t>Associazione Italiana Editori, sostenuta dal Ministero per la Cultura</a:t>
            </a:r>
            <a:r>
              <a:rPr lang="it-IT" b="1" i="1" dirty="0">
                <a:solidFill>
                  <a:schemeClr val="bg1"/>
                </a:solidFill>
                <a:latin typeface="Muli"/>
              </a:rPr>
              <a:t> attraverso il Centro per il Libro e la Lettura</a:t>
            </a:r>
            <a:r>
              <a:rPr lang="it-IT" b="1" i="1" dirty="0">
                <a:solidFill>
                  <a:schemeClr val="bg1"/>
                </a:solidFill>
                <a:effectLst/>
                <a:latin typeface="Muli"/>
              </a:rPr>
              <a:t>, in collaborazione con il Ministero dell’Istruzione e del Merito.</a:t>
            </a:r>
            <a:endParaRPr lang="it-IT" i="1" dirty="0">
              <a:solidFill>
                <a:schemeClr val="bg1"/>
              </a:solidFill>
            </a:endParaRPr>
          </a:p>
        </p:txBody>
      </p:sp>
      <p:pic>
        <p:nvPicPr>
          <p:cNvPr id="3076" name="Picture 4">
            <a:extLst>
              <a:ext uri="{FF2B5EF4-FFF2-40B4-BE49-F238E27FC236}">
                <a16:creationId xmlns:a16="http://schemas.microsoft.com/office/drawing/2014/main" id="{B84548C1-3B72-41A8-69A3-873DCFE2D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5535" y="2194531"/>
            <a:ext cx="3820358" cy="3335977"/>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a:extLst>
              <a:ext uri="{FF2B5EF4-FFF2-40B4-BE49-F238E27FC236}">
                <a16:creationId xmlns:a16="http://schemas.microsoft.com/office/drawing/2014/main" id="{19D42370-8033-4385-569E-EFBB1416E199}"/>
              </a:ext>
            </a:extLst>
          </p:cNvPr>
          <p:cNvPicPr>
            <a:picLocks noChangeAspect="1"/>
          </p:cNvPicPr>
          <p:nvPr/>
        </p:nvPicPr>
        <p:blipFill>
          <a:blip r:embed="rId3"/>
          <a:stretch>
            <a:fillRect/>
          </a:stretch>
        </p:blipFill>
        <p:spPr>
          <a:xfrm>
            <a:off x="7812581" y="219782"/>
            <a:ext cx="3650740" cy="3356270"/>
          </a:xfrm>
          <a:prstGeom prst="rect">
            <a:avLst/>
          </a:prstGeom>
        </p:spPr>
      </p:pic>
    </p:spTree>
    <p:extLst>
      <p:ext uri="{BB962C8B-B14F-4D97-AF65-F5344CB8AC3E}">
        <p14:creationId xmlns:p14="http://schemas.microsoft.com/office/powerpoint/2010/main" val="44848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8F35381-2812-4AA9-A71C-EF826F541FC6}"/>
              </a:ext>
            </a:extLst>
          </p:cNvPr>
          <p:cNvSpPr>
            <a:spLocks noGrp="1"/>
          </p:cNvSpPr>
          <p:nvPr>
            <p:ph type="ctrTitle"/>
          </p:nvPr>
        </p:nvSpPr>
        <p:spPr>
          <a:xfrm>
            <a:off x="728680" y="186612"/>
            <a:ext cx="5504170" cy="1652821"/>
          </a:xfrm>
        </p:spPr>
        <p:txBody>
          <a:bodyPr>
            <a:normAutofit/>
          </a:bodyPr>
          <a:lstStyle/>
          <a:p>
            <a:r>
              <a:rPr lang="it-IT" sz="3600" dirty="0">
                <a:solidFill>
                  <a:srgbClr val="FF0000"/>
                </a:solidFill>
                <a:latin typeface="Cooper Black" panose="020B0604020202020204" pitchFamily="18" charset="0"/>
              </a:rPr>
              <a:t>COS’E’ LA SETTIMANA DELLE DONAZIONI?</a:t>
            </a:r>
          </a:p>
        </p:txBody>
      </p:sp>
      <p:sp>
        <p:nvSpPr>
          <p:cNvPr id="3" name="Sottotitolo 2">
            <a:extLst>
              <a:ext uri="{FF2B5EF4-FFF2-40B4-BE49-F238E27FC236}">
                <a16:creationId xmlns:a16="http://schemas.microsoft.com/office/drawing/2014/main" id="{39AC167A-6641-4696-B8FE-29A548D956A6}"/>
              </a:ext>
            </a:extLst>
          </p:cNvPr>
          <p:cNvSpPr>
            <a:spLocks noGrp="1"/>
          </p:cNvSpPr>
          <p:nvPr>
            <p:ph type="subTitle" idx="1"/>
          </p:nvPr>
        </p:nvSpPr>
        <p:spPr>
          <a:xfrm>
            <a:off x="556923" y="2157020"/>
            <a:ext cx="6053586" cy="1891749"/>
          </a:xfrm>
        </p:spPr>
        <p:txBody>
          <a:bodyPr>
            <a:noAutofit/>
          </a:bodyPr>
          <a:lstStyle/>
          <a:p>
            <a:r>
              <a:rPr lang="it-IT" b="1" i="0" dirty="0">
                <a:solidFill>
                  <a:schemeClr val="bg1"/>
                </a:solidFill>
                <a:effectLst/>
                <a:latin typeface="Muli"/>
              </a:rPr>
              <a:t>Da sabato 7 a domenica 15 novembre 2026</a:t>
            </a:r>
            <a:r>
              <a:rPr lang="it-IT" b="0" i="0" dirty="0">
                <a:solidFill>
                  <a:schemeClr val="bg1"/>
                </a:solidFill>
                <a:effectLst/>
                <a:latin typeface="Muli"/>
              </a:rPr>
              <a:t>, nelle libreri</a:t>
            </a:r>
            <a:r>
              <a:rPr lang="it-IT" dirty="0">
                <a:solidFill>
                  <a:schemeClr val="bg1"/>
                </a:solidFill>
                <a:latin typeface="Muli"/>
              </a:rPr>
              <a:t>e</a:t>
            </a:r>
            <a:r>
              <a:rPr lang="it-IT" b="0" i="0" dirty="0">
                <a:solidFill>
                  <a:schemeClr val="bg1"/>
                </a:solidFill>
                <a:effectLst/>
                <a:latin typeface="Muli"/>
              </a:rPr>
              <a:t> aderenti, sarà possibile acquistare libri da donare alle Scuole di ogni ordinamento: infanzia, primarie, secondarie di primo e secondo grado, asili nido.</a:t>
            </a:r>
          </a:p>
        </p:txBody>
      </p:sp>
      <p:cxnSp>
        <p:nvCxnSpPr>
          <p:cNvPr id="20" name="Straight Connector 10">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FB8E6CF-61A1-4A48-ADE0-5AE823AF1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ottotitolo 2">
            <a:extLst>
              <a:ext uri="{FF2B5EF4-FFF2-40B4-BE49-F238E27FC236}">
                <a16:creationId xmlns:a16="http://schemas.microsoft.com/office/drawing/2014/main" id="{8E2FC9DB-98FB-4C76-AA88-FE0B43309841}"/>
              </a:ext>
            </a:extLst>
          </p:cNvPr>
          <p:cNvSpPr txBox="1">
            <a:spLocks/>
          </p:cNvSpPr>
          <p:nvPr/>
        </p:nvSpPr>
        <p:spPr>
          <a:xfrm>
            <a:off x="7384000" y="4104587"/>
            <a:ext cx="4412970" cy="275341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sz="2000" i="1" dirty="0">
              <a:solidFill>
                <a:schemeClr val="bg1"/>
              </a:solidFill>
            </a:endParaRPr>
          </a:p>
        </p:txBody>
      </p:sp>
      <p:pic>
        <p:nvPicPr>
          <p:cNvPr id="5" name="Immagine 4">
            <a:extLst>
              <a:ext uri="{FF2B5EF4-FFF2-40B4-BE49-F238E27FC236}">
                <a16:creationId xmlns:a16="http://schemas.microsoft.com/office/drawing/2014/main" id="{714ED430-4C2B-4596-B930-437065244101}"/>
              </a:ext>
            </a:extLst>
          </p:cNvPr>
          <p:cNvPicPr>
            <a:picLocks noChangeAspect="1"/>
          </p:cNvPicPr>
          <p:nvPr/>
        </p:nvPicPr>
        <p:blipFill>
          <a:blip r:embed="rId2"/>
          <a:stretch>
            <a:fillRect/>
          </a:stretch>
        </p:blipFill>
        <p:spPr>
          <a:xfrm>
            <a:off x="2271422" y="4216729"/>
            <a:ext cx="2076450" cy="2200275"/>
          </a:xfrm>
          <a:prstGeom prst="rect">
            <a:avLst/>
          </a:prstGeom>
        </p:spPr>
      </p:pic>
      <p:pic>
        <p:nvPicPr>
          <p:cNvPr id="4" name="Immagine 3">
            <a:extLst>
              <a:ext uri="{FF2B5EF4-FFF2-40B4-BE49-F238E27FC236}">
                <a16:creationId xmlns:a16="http://schemas.microsoft.com/office/drawing/2014/main" id="{C24458EA-F235-0A65-0E15-EC9999EEB6B0}"/>
              </a:ext>
            </a:extLst>
          </p:cNvPr>
          <p:cNvPicPr>
            <a:picLocks noChangeAspect="1"/>
          </p:cNvPicPr>
          <p:nvPr/>
        </p:nvPicPr>
        <p:blipFill>
          <a:blip r:embed="rId3"/>
          <a:stretch>
            <a:fillRect/>
          </a:stretch>
        </p:blipFill>
        <p:spPr>
          <a:xfrm>
            <a:off x="7413261" y="1013022"/>
            <a:ext cx="4383709" cy="4030117"/>
          </a:xfrm>
          <a:prstGeom prst="rect">
            <a:avLst/>
          </a:prstGeom>
        </p:spPr>
      </p:pic>
    </p:spTree>
    <p:extLst>
      <p:ext uri="{BB962C8B-B14F-4D97-AF65-F5344CB8AC3E}">
        <p14:creationId xmlns:p14="http://schemas.microsoft.com/office/powerpoint/2010/main" val="3999953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8F35381-2812-4AA9-A71C-EF826F541FC6}"/>
              </a:ext>
            </a:extLst>
          </p:cNvPr>
          <p:cNvSpPr>
            <a:spLocks noGrp="1"/>
          </p:cNvSpPr>
          <p:nvPr>
            <p:ph type="ctrTitle"/>
          </p:nvPr>
        </p:nvSpPr>
        <p:spPr>
          <a:xfrm>
            <a:off x="395030" y="206103"/>
            <a:ext cx="6593940" cy="1950939"/>
          </a:xfrm>
        </p:spPr>
        <p:txBody>
          <a:bodyPr>
            <a:noAutofit/>
          </a:bodyPr>
          <a:lstStyle/>
          <a:p>
            <a:r>
              <a:rPr lang="it-IT" sz="3200" dirty="0">
                <a:solidFill>
                  <a:srgbClr val="FF0000"/>
                </a:solidFill>
                <a:latin typeface="Cooper Black" panose="020B0604020202020204" pitchFamily="18" charset="0"/>
              </a:rPr>
              <a:t>LA NOSTRA SCUOLA E’ FELICE DI ADERIRE NUOVAMENTE INSIEME A LA LIBROTECA!!!!</a:t>
            </a:r>
          </a:p>
        </p:txBody>
      </p:sp>
      <p:sp>
        <p:nvSpPr>
          <p:cNvPr id="3" name="Sottotitolo 2">
            <a:extLst>
              <a:ext uri="{FF2B5EF4-FFF2-40B4-BE49-F238E27FC236}">
                <a16:creationId xmlns:a16="http://schemas.microsoft.com/office/drawing/2014/main" id="{39AC167A-6641-4696-B8FE-29A548D956A6}"/>
              </a:ext>
            </a:extLst>
          </p:cNvPr>
          <p:cNvSpPr>
            <a:spLocks noGrp="1"/>
          </p:cNvSpPr>
          <p:nvPr>
            <p:ph type="subTitle" idx="1"/>
          </p:nvPr>
        </p:nvSpPr>
        <p:spPr>
          <a:xfrm>
            <a:off x="2164559" y="2431281"/>
            <a:ext cx="4848019" cy="3950267"/>
          </a:xfrm>
        </p:spPr>
        <p:txBody>
          <a:bodyPr>
            <a:noAutofit/>
          </a:bodyPr>
          <a:lstStyle/>
          <a:p>
            <a:r>
              <a:rPr lang="it-IT" sz="2000" b="1" i="0" dirty="0">
                <a:solidFill>
                  <a:schemeClr val="bg1"/>
                </a:solidFill>
                <a:effectLst/>
                <a:latin typeface="Muli"/>
              </a:rPr>
              <a:t>Tra il 7 e il </a:t>
            </a:r>
            <a:r>
              <a:rPr lang="it-IT" sz="2000" b="1" dirty="0">
                <a:solidFill>
                  <a:schemeClr val="bg1"/>
                </a:solidFill>
                <a:latin typeface="Muli"/>
              </a:rPr>
              <a:t>15</a:t>
            </a:r>
            <a:r>
              <a:rPr lang="it-IT" sz="2000" b="1" i="0" dirty="0">
                <a:solidFill>
                  <a:schemeClr val="bg1"/>
                </a:solidFill>
                <a:effectLst/>
                <a:latin typeface="Muli"/>
              </a:rPr>
              <a:t> novembre 2026 chiunque lo desideri potrà recarsi nella libreria gemellata </a:t>
            </a:r>
            <a:r>
              <a:rPr lang="it-IT" sz="2000" b="1" dirty="0">
                <a:solidFill>
                  <a:schemeClr val="bg1"/>
                </a:solidFill>
                <a:latin typeface="Muli"/>
              </a:rPr>
              <a:t>con noi (La </a:t>
            </a:r>
            <a:r>
              <a:rPr lang="it-IT" sz="2000" b="1" dirty="0" err="1">
                <a:solidFill>
                  <a:schemeClr val="bg1"/>
                </a:solidFill>
                <a:latin typeface="Muli"/>
              </a:rPr>
              <a:t>Librotèca</a:t>
            </a:r>
            <a:r>
              <a:rPr lang="it-IT" sz="2000" b="1" dirty="0">
                <a:solidFill>
                  <a:schemeClr val="bg1"/>
                </a:solidFill>
                <a:latin typeface="Muli"/>
              </a:rPr>
              <a:t> di Torraccia)</a:t>
            </a:r>
            <a:r>
              <a:rPr lang="it-IT" sz="2000" b="1" i="0" dirty="0">
                <a:solidFill>
                  <a:schemeClr val="bg1"/>
                </a:solidFill>
                <a:effectLst/>
                <a:latin typeface="Muli"/>
              </a:rPr>
              <a:t>, scegliere un libro, acquistarlo e donarlo alla nostra scuola. </a:t>
            </a:r>
          </a:p>
          <a:p>
            <a:r>
              <a:rPr lang="it-IT" sz="2000" b="1" dirty="0">
                <a:solidFill>
                  <a:schemeClr val="bg1"/>
                </a:solidFill>
                <a:latin typeface="Muli"/>
              </a:rPr>
              <a:t>Ogni libro donato avrà in prima pagina una etichetta con il nome del donatore e tutto sarà tracciato e verificabile dalla scuola in ogni momento sul portale.</a:t>
            </a:r>
            <a:endParaRPr lang="it-IT" sz="2000" b="1" i="0" dirty="0">
              <a:solidFill>
                <a:schemeClr val="bg1"/>
              </a:solidFill>
              <a:effectLst/>
              <a:latin typeface="Muli"/>
            </a:endParaRPr>
          </a:p>
          <a:p>
            <a:r>
              <a:rPr lang="it-IT" sz="2000" b="1" i="1" dirty="0">
                <a:solidFill>
                  <a:srgbClr val="FF0000"/>
                </a:solidFill>
                <a:effectLst/>
                <a:latin typeface="Muli"/>
              </a:rPr>
              <a:t>Non perdiamo questa occasione per arricchire la biblioteca della nostra scuola! </a:t>
            </a:r>
          </a:p>
        </p:txBody>
      </p:sp>
      <p:cxnSp>
        <p:nvCxnSpPr>
          <p:cNvPr id="20" name="Straight Connector 10">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FB8E6CF-61A1-4A48-ADE0-5AE823AF1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ottotitolo 2">
            <a:extLst>
              <a:ext uri="{FF2B5EF4-FFF2-40B4-BE49-F238E27FC236}">
                <a16:creationId xmlns:a16="http://schemas.microsoft.com/office/drawing/2014/main" id="{8E2FC9DB-98FB-4C76-AA88-FE0B43309841}"/>
              </a:ext>
            </a:extLst>
          </p:cNvPr>
          <p:cNvSpPr txBox="1">
            <a:spLocks/>
          </p:cNvSpPr>
          <p:nvPr/>
        </p:nvSpPr>
        <p:spPr>
          <a:xfrm>
            <a:off x="7295320" y="2272235"/>
            <a:ext cx="4561591" cy="25353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000" i="1" dirty="0">
                <a:solidFill>
                  <a:schemeClr val="bg1"/>
                </a:solidFill>
                <a:latin typeface="Muli"/>
              </a:rPr>
              <a:t>Le biblioteche scolastiche sono </a:t>
            </a:r>
            <a:r>
              <a:rPr lang="it-IT" sz="2000" b="1" i="1" dirty="0">
                <a:solidFill>
                  <a:schemeClr val="bg1"/>
                </a:solidFill>
                <a:latin typeface="Muli"/>
              </a:rPr>
              <a:t>fondamentali</a:t>
            </a:r>
            <a:r>
              <a:rPr lang="it-IT" sz="2000" i="1" dirty="0">
                <a:solidFill>
                  <a:schemeClr val="bg1"/>
                </a:solidFill>
                <a:latin typeface="Muli"/>
              </a:rPr>
              <a:t> per accendere la passione della lettura, fin dalla giovane età. Per questo l’iniziativa si propone come obiettivo la realizzazione di una grande raccolta di libri che andranno ad arricchire il patrimonio librario a disposizione degli studenti.</a:t>
            </a:r>
            <a:endParaRPr lang="it-IT" sz="2000" i="1" dirty="0">
              <a:solidFill>
                <a:schemeClr val="bg1"/>
              </a:solidFill>
            </a:endParaRPr>
          </a:p>
        </p:txBody>
      </p:sp>
      <p:pic>
        <p:nvPicPr>
          <p:cNvPr id="6" name="Immagine 5" descr="Immagine che contiene testo, Carattere, Elementi grafici, grafica&#10;&#10;Descrizione generata automaticamente">
            <a:extLst>
              <a:ext uri="{FF2B5EF4-FFF2-40B4-BE49-F238E27FC236}">
                <a16:creationId xmlns:a16="http://schemas.microsoft.com/office/drawing/2014/main" id="{8B467D5C-F95C-BDD2-067D-8A7EB6267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426683">
            <a:off x="455769" y="2959470"/>
            <a:ext cx="1473801" cy="1466914"/>
          </a:xfrm>
          <a:prstGeom prst="rect">
            <a:avLst/>
          </a:prstGeom>
        </p:spPr>
      </p:pic>
      <p:pic>
        <p:nvPicPr>
          <p:cNvPr id="7" name="Picture 2">
            <a:extLst>
              <a:ext uri="{FF2B5EF4-FFF2-40B4-BE49-F238E27FC236}">
                <a16:creationId xmlns:a16="http://schemas.microsoft.com/office/drawing/2014/main" id="{E9AD2CEC-C3CC-D6CD-4D9A-49F08FAB2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55489">
            <a:off x="8636078" y="4872030"/>
            <a:ext cx="1932422" cy="1643713"/>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F4C8ED5C-2BFA-9D96-9DE0-0D5C906870A3}"/>
              </a:ext>
            </a:extLst>
          </p:cNvPr>
          <p:cNvPicPr>
            <a:picLocks noChangeAspect="1"/>
          </p:cNvPicPr>
          <p:nvPr/>
        </p:nvPicPr>
        <p:blipFill>
          <a:blip r:embed="rId4"/>
          <a:stretch>
            <a:fillRect/>
          </a:stretch>
        </p:blipFill>
        <p:spPr>
          <a:xfrm>
            <a:off x="8419076" y="152141"/>
            <a:ext cx="2180806" cy="2004901"/>
          </a:xfrm>
          <a:prstGeom prst="rect">
            <a:avLst/>
          </a:prstGeom>
        </p:spPr>
      </p:pic>
    </p:spTree>
    <p:extLst>
      <p:ext uri="{BB962C8B-B14F-4D97-AF65-F5344CB8AC3E}">
        <p14:creationId xmlns:p14="http://schemas.microsoft.com/office/powerpoint/2010/main" val="4202187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8F35381-2812-4AA9-A71C-EF826F541FC6}"/>
              </a:ext>
            </a:extLst>
          </p:cNvPr>
          <p:cNvSpPr>
            <a:spLocks noGrp="1"/>
          </p:cNvSpPr>
          <p:nvPr>
            <p:ph type="ctrTitle"/>
          </p:nvPr>
        </p:nvSpPr>
        <p:spPr>
          <a:xfrm>
            <a:off x="738010" y="205486"/>
            <a:ext cx="5505433" cy="720105"/>
          </a:xfrm>
        </p:spPr>
        <p:txBody>
          <a:bodyPr>
            <a:noAutofit/>
          </a:bodyPr>
          <a:lstStyle/>
          <a:p>
            <a:r>
              <a:rPr lang="it-IT" sz="3600" dirty="0">
                <a:solidFill>
                  <a:srgbClr val="FF0000"/>
                </a:solidFill>
                <a:latin typeface="Cooper Black" panose="020B0604020202020204" pitchFamily="18" charset="0"/>
              </a:rPr>
              <a:t>OK…PARTIAMO!</a:t>
            </a:r>
          </a:p>
        </p:txBody>
      </p:sp>
      <p:sp>
        <p:nvSpPr>
          <p:cNvPr id="3" name="Sottotitolo 2">
            <a:extLst>
              <a:ext uri="{FF2B5EF4-FFF2-40B4-BE49-F238E27FC236}">
                <a16:creationId xmlns:a16="http://schemas.microsoft.com/office/drawing/2014/main" id="{39AC167A-6641-4696-B8FE-29A548D956A6}"/>
              </a:ext>
            </a:extLst>
          </p:cNvPr>
          <p:cNvSpPr>
            <a:spLocks noGrp="1"/>
          </p:cNvSpPr>
          <p:nvPr>
            <p:ph type="subTitle" idx="1"/>
          </p:nvPr>
        </p:nvSpPr>
        <p:spPr>
          <a:xfrm>
            <a:off x="569881" y="925591"/>
            <a:ext cx="6238955" cy="5817216"/>
          </a:xfrm>
        </p:spPr>
        <p:txBody>
          <a:bodyPr>
            <a:noAutofit/>
          </a:bodyPr>
          <a:lstStyle/>
          <a:p>
            <a:pPr algn="just"/>
            <a:r>
              <a:rPr lang="it-IT" sz="2000" b="1" dirty="0">
                <a:solidFill>
                  <a:schemeClr val="bg1"/>
                </a:solidFill>
                <a:latin typeface="Muli"/>
              </a:rPr>
              <a:t>La </a:t>
            </a:r>
            <a:r>
              <a:rPr lang="it-IT" sz="2000" b="1" dirty="0" err="1">
                <a:solidFill>
                  <a:schemeClr val="bg1"/>
                </a:solidFill>
                <a:latin typeface="Muli"/>
              </a:rPr>
              <a:t>Librotèca</a:t>
            </a:r>
            <a:r>
              <a:rPr lang="it-IT" sz="2000" b="1" dirty="0">
                <a:solidFill>
                  <a:schemeClr val="bg1"/>
                </a:solidFill>
                <a:latin typeface="Muli"/>
              </a:rPr>
              <a:t> di Torraccia offre i suoi spazi e la sua collaborazione per l’organizzazione delle attività di raccolta, attraverso le quali bimbi, genitori e insegnanti, insieme e con gioia, potranno contribuire alla crescita della loro scuola!</a:t>
            </a:r>
          </a:p>
          <a:p>
            <a:pPr algn="just"/>
            <a:r>
              <a:rPr lang="it-IT" sz="2000" b="1" i="0" dirty="0">
                <a:solidFill>
                  <a:schemeClr val="bg1"/>
                </a:solidFill>
                <a:effectLst/>
                <a:latin typeface="Muli"/>
              </a:rPr>
              <a:t>Si potranno consultare i libri </a:t>
            </a:r>
            <a:r>
              <a:rPr lang="it-IT" sz="2000" b="1" dirty="0">
                <a:solidFill>
                  <a:schemeClr val="bg1"/>
                </a:solidFill>
                <a:latin typeface="Muli"/>
              </a:rPr>
              <a:t>……scegliere insieme il libro che colpisce il cuore del piccolo donatore (o anche più donatori insieme) e donarlo ponendolo con le proprie mani nella scatola con il nome della propria scuola!</a:t>
            </a:r>
          </a:p>
          <a:p>
            <a:pPr algn="just"/>
            <a:r>
              <a:rPr lang="it-IT" sz="2000" b="1" dirty="0">
                <a:solidFill>
                  <a:schemeClr val="bg1"/>
                </a:solidFill>
                <a:latin typeface="Muli"/>
              </a:rPr>
              <a:t>E poi abbiamo i </a:t>
            </a:r>
            <a:r>
              <a:rPr lang="it-IT" sz="2000" b="1" i="1" dirty="0">
                <a:solidFill>
                  <a:srgbClr val="FF0000"/>
                </a:solidFill>
                <a:latin typeface="Muli"/>
              </a:rPr>
              <a:t>mitici</a:t>
            </a:r>
            <a:r>
              <a:rPr lang="it-IT" sz="2000" b="1" dirty="0">
                <a:solidFill>
                  <a:srgbClr val="FF0000"/>
                </a:solidFill>
                <a:latin typeface="Muli"/>
              </a:rPr>
              <a:t> MESSAGGERI </a:t>
            </a:r>
            <a:r>
              <a:rPr lang="it-IT" sz="2000" b="1" dirty="0">
                <a:solidFill>
                  <a:schemeClr val="bg1"/>
                </a:solidFill>
                <a:latin typeface="Muli"/>
              </a:rPr>
              <a:t>cuore pulsante dell’iniziativa: ambasciatori di ogni età, lettori forti, studenti appassionati, insegnanti attivi, genitori e nonni che, durante la settimana delle donazioni, si recano presso la libreria gemellata e supportano il libraio nella promozione dell’iniziativa, nella raccolta e registrazione dei libri.</a:t>
            </a:r>
          </a:p>
          <a:p>
            <a:pPr algn="just"/>
            <a:r>
              <a:rPr lang="it-IT" sz="2000" b="1" i="0" dirty="0">
                <a:solidFill>
                  <a:schemeClr val="bg1"/>
                </a:solidFill>
                <a:effectLst/>
                <a:latin typeface="Muli"/>
              </a:rPr>
              <a:t>Insomma…………</a:t>
            </a:r>
            <a:endParaRPr lang="it-IT" sz="2000" b="1" dirty="0">
              <a:solidFill>
                <a:schemeClr val="bg1"/>
              </a:solidFill>
              <a:latin typeface="Muli"/>
            </a:endParaRPr>
          </a:p>
          <a:p>
            <a:r>
              <a:rPr lang="it-IT" sz="2000" b="1" i="1" dirty="0">
                <a:solidFill>
                  <a:srgbClr val="FF0000"/>
                </a:solidFill>
                <a:latin typeface="Muli"/>
              </a:rPr>
              <a:t>….come una vera e propria festa della lettura!</a:t>
            </a:r>
          </a:p>
        </p:txBody>
      </p:sp>
      <p:cxnSp>
        <p:nvCxnSpPr>
          <p:cNvPr id="20" name="Straight Connector 10">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FB8E6CF-61A1-4A48-ADE0-5AE823AF1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ottotitolo 2">
            <a:extLst>
              <a:ext uri="{FF2B5EF4-FFF2-40B4-BE49-F238E27FC236}">
                <a16:creationId xmlns:a16="http://schemas.microsoft.com/office/drawing/2014/main" id="{8E2FC9DB-98FB-4C76-AA88-FE0B43309841}"/>
              </a:ext>
            </a:extLst>
          </p:cNvPr>
          <p:cNvSpPr txBox="1">
            <a:spLocks/>
          </p:cNvSpPr>
          <p:nvPr/>
        </p:nvSpPr>
        <p:spPr>
          <a:xfrm>
            <a:off x="7434472" y="2623930"/>
            <a:ext cx="4412970" cy="36599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000" i="1" dirty="0">
                <a:solidFill>
                  <a:schemeClr val="bg1"/>
                </a:solidFill>
                <a:latin typeface="Muli"/>
              </a:rPr>
              <a:t>Promuoviamo sul sito, sui social e sul territorio, l’amore per i libri e il loro insostituibile valore culturale e formativo, invitando tutti a donare un libro alla biblioteca della scuola!</a:t>
            </a:r>
            <a:endParaRPr lang="it-IT" sz="2000" i="1" dirty="0">
              <a:solidFill>
                <a:schemeClr val="bg1"/>
              </a:solidFill>
            </a:endParaRPr>
          </a:p>
        </p:txBody>
      </p:sp>
      <p:pic>
        <p:nvPicPr>
          <p:cNvPr id="6" name="Picture 4">
            <a:extLst>
              <a:ext uri="{FF2B5EF4-FFF2-40B4-BE49-F238E27FC236}">
                <a16:creationId xmlns:a16="http://schemas.microsoft.com/office/drawing/2014/main" id="{CE840D86-4166-068E-4593-1EC4EF848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7856" y="4261577"/>
            <a:ext cx="3826201" cy="2155427"/>
          </a:xfrm>
          <a:prstGeom prst="rect">
            <a:avLst/>
          </a:prstGeom>
          <a:noFill/>
          <a:extLst>
            <a:ext uri="{909E8E84-426E-40DD-AFC4-6F175D3DCCD1}">
              <a14:hiddenFill xmlns:a14="http://schemas.microsoft.com/office/drawing/2010/main">
                <a:solidFill>
                  <a:srgbClr val="FFFFFF"/>
                </a:solidFill>
              </a14:hiddenFill>
            </a:ext>
          </a:extLst>
        </p:spPr>
      </p:pic>
      <p:pic>
        <p:nvPicPr>
          <p:cNvPr id="4" name="Immagine 3">
            <a:extLst>
              <a:ext uri="{FF2B5EF4-FFF2-40B4-BE49-F238E27FC236}">
                <a16:creationId xmlns:a16="http://schemas.microsoft.com/office/drawing/2014/main" id="{98D258FB-8AF5-11C2-5E32-0736999095AE}"/>
              </a:ext>
            </a:extLst>
          </p:cNvPr>
          <p:cNvPicPr>
            <a:picLocks noChangeAspect="1"/>
          </p:cNvPicPr>
          <p:nvPr/>
        </p:nvPicPr>
        <p:blipFill>
          <a:blip r:embed="rId3"/>
          <a:stretch>
            <a:fillRect/>
          </a:stretch>
        </p:blipFill>
        <p:spPr>
          <a:xfrm>
            <a:off x="8360230" y="205486"/>
            <a:ext cx="2505332" cy="2303251"/>
          </a:xfrm>
          <a:prstGeom prst="rect">
            <a:avLst/>
          </a:prstGeom>
        </p:spPr>
      </p:pic>
    </p:spTree>
    <p:extLst>
      <p:ext uri="{BB962C8B-B14F-4D97-AF65-F5344CB8AC3E}">
        <p14:creationId xmlns:p14="http://schemas.microsoft.com/office/powerpoint/2010/main" val="991624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D93A9918-F581-D68D-9788-2E8515CB92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24455"/>
          <a:stretch>
            <a:fillRect/>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28F35381-2812-4AA9-A71C-EF826F541FC6}"/>
              </a:ext>
            </a:extLst>
          </p:cNvPr>
          <p:cNvSpPr>
            <a:spLocks noGrp="1"/>
          </p:cNvSpPr>
          <p:nvPr>
            <p:ph type="ctrTitle"/>
          </p:nvPr>
        </p:nvSpPr>
        <p:spPr>
          <a:xfrm>
            <a:off x="6343650" y="3962401"/>
            <a:ext cx="5505814" cy="1678004"/>
          </a:xfrm>
        </p:spPr>
        <p:txBody>
          <a:bodyPr anchor="b">
            <a:normAutofit fontScale="90000"/>
          </a:bodyPr>
          <a:lstStyle/>
          <a:p>
            <a:pPr algn="l"/>
            <a:r>
              <a:rPr lang="it-IT" sz="3100" i="1" dirty="0"/>
              <a:t>…vogliamo partecipare ancora una volta, insieme al nostro quartiere, a questa festa che profuma di cultura? </a:t>
            </a:r>
          </a:p>
        </p:txBody>
      </p:sp>
      <p:sp>
        <p:nvSpPr>
          <p:cNvPr id="37" name="Sottotitolo 2">
            <a:extLst>
              <a:ext uri="{FF2B5EF4-FFF2-40B4-BE49-F238E27FC236}">
                <a16:creationId xmlns:a16="http://schemas.microsoft.com/office/drawing/2014/main" id="{8E2FC9DB-98FB-4C76-AA88-FE0B43309841}"/>
              </a:ext>
            </a:extLst>
          </p:cNvPr>
          <p:cNvSpPr txBox="1">
            <a:spLocks/>
          </p:cNvSpPr>
          <p:nvPr/>
        </p:nvSpPr>
        <p:spPr>
          <a:xfrm>
            <a:off x="7434472" y="2623930"/>
            <a:ext cx="4412970" cy="36599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sz="2000" i="1" dirty="0">
              <a:solidFill>
                <a:schemeClr val="bg1"/>
              </a:solidFill>
            </a:endParaRPr>
          </a:p>
        </p:txBody>
      </p:sp>
      <p:pic>
        <p:nvPicPr>
          <p:cNvPr id="5" name="Immagine 4">
            <a:extLst>
              <a:ext uri="{FF2B5EF4-FFF2-40B4-BE49-F238E27FC236}">
                <a16:creationId xmlns:a16="http://schemas.microsoft.com/office/drawing/2014/main" id="{64980CF1-F81A-BEEB-7D9F-114D87303573}"/>
              </a:ext>
            </a:extLst>
          </p:cNvPr>
          <p:cNvPicPr>
            <a:picLocks noChangeAspect="1"/>
          </p:cNvPicPr>
          <p:nvPr/>
        </p:nvPicPr>
        <p:blipFill>
          <a:blip r:embed="rId3"/>
          <a:stretch>
            <a:fillRect/>
          </a:stretch>
        </p:blipFill>
        <p:spPr>
          <a:xfrm>
            <a:off x="7773473" y="0"/>
            <a:ext cx="4176642" cy="3839752"/>
          </a:xfrm>
          <a:prstGeom prst="rect">
            <a:avLst/>
          </a:prstGeom>
        </p:spPr>
      </p:pic>
    </p:spTree>
    <p:extLst>
      <p:ext uri="{BB962C8B-B14F-4D97-AF65-F5344CB8AC3E}">
        <p14:creationId xmlns:p14="http://schemas.microsoft.com/office/powerpoint/2010/main" val="22900362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TotalTime>
  <Words>500</Words>
  <Application>Microsoft Office PowerPoint</Application>
  <PresentationFormat>Widescreen</PresentationFormat>
  <Paragraphs>21</Paragraphs>
  <Slides>6</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6</vt:i4>
      </vt:variant>
    </vt:vector>
  </HeadingPairs>
  <TitlesOfParts>
    <vt:vector size="12" baseType="lpstr">
      <vt:lpstr>Arial</vt:lpstr>
      <vt:lpstr>Calibri</vt:lpstr>
      <vt:lpstr>Calibri Light</vt:lpstr>
      <vt:lpstr>Cooper Black</vt:lpstr>
      <vt:lpstr>Muli</vt:lpstr>
      <vt:lpstr>Tema di Office</vt:lpstr>
      <vt:lpstr>INIZIATIVA NAZIONALE DI EDUCAZIONE E PROMOZIONE DELLA LETTURA</vt:lpstr>
      <vt:lpstr>DI COSA SI TRATTA</vt:lpstr>
      <vt:lpstr>COS’E’ LA SETTIMANA DELLE DONAZIONI?</vt:lpstr>
      <vt:lpstr>LA NOSTRA SCUOLA E’ FELICE DI ADERIRE NUOVAMENTE INSIEME A LA LIBROTECA!!!!</vt:lpstr>
      <vt:lpstr>OK…PARTIAMO!</vt:lpstr>
      <vt:lpstr>…vogliamo partecipare ancora una volta, insieme al nostro quartiere, a questa festa che profuma di cultura?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INIZIATIVA NAZIONALE DI PROMOZIONE DELLA LETTURA.</dc:title>
  <dc:creator>Lucatuorto Maria Antonietta</dc:creator>
  <cp:lastModifiedBy>Maria Antonietta Lucatuorto</cp:lastModifiedBy>
  <cp:revision>6</cp:revision>
  <dcterms:created xsi:type="dcterms:W3CDTF">2021-09-26T08:33:42Z</dcterms:created>
  <dcterms:modified xsi:type="dcterms:W3CDTF">2026-10-11T14:38:43Z</dcterms:modified>
</cp:coreProperties>
</file>